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80" r:id="rId4"/>
    <p:sldId id="261" r:id="rId5"/>
    <p:sldId id="262" r:id="rId6"/>
    <p:sldId id="263" r:id="rId7"/>
    <p:sldId id="270" r:id="rId8"/>
    <p:sldId id="264" r:id="rId9"/>
    <p:sldId id="271" r:id="rId10"/>
    <p:sldId id="272" r:id="rId11"/>
    <p:sldId id="273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04B25-3BB0-4A71-8C23-F8F169D00434}" type="doc">
      <dgm:prSet loTypeId="urn:microsoft.com/office/officeart/2005/8/layout/cycle2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0F4616-625B-4251-A628-537D84A044E1}">
      <dgm:prSet phldrT="[Text]" custT="1"/>
      <dgm:spPr/>
      <dgm:t>
        <a:bodyPr/>
        <a:lstStyle/>
        <a:p>
          <a:r>
            <a:rPr lang="en-US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Shahadh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DC7298-3CF6-4EA3-B123-B4F891F12152}" type="parTrans" cxnId="{F66C3B1D-5F6F-4EF9-B4F2-7AD479F343D2}">
      <dgm:prSet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C973DF-7DBF-4F37-B8AB-7B163788FD2B}" type="sibTrans" cxnId="{F66C3B1D-5F6F-4EF9-B4F2-7AD479F343D2}">
      <dgm:prSet custT="1"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DA4529-416B-47B1-837F-D5B521C18AD5}">
      <dgm:prSet phldrT="[Text]" custT="1"/>
      <dgm:spPr/>
      <dgm:t>
        <a:bodyPr/>
        <a:lstStyle/>
        <a:p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Prays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F6AC4-0C92-4473-A579-BDBC7FD85ABD}" type="parTrans" cxnId="{F318172D-0DCE-440A-A6CE-9FC065CBD7F1}">
      <dgm:prSet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89BE33-F726-4231-972F-5D772C8164A1}" type="sibTrans" cxnId="{F318172D-0DCE-440A-A6CE-9FC065CBD7F1}">
      <dgm:prSet custT="1"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7D87BF-9F5E-4569-869E-463045A0841C}">
      <dgm:prSet phldrT="[Text]" custT="1"/>
      <dgm:spPr/>
      <dgm:t>
        <a:bodyPr/>
        <a:lstStyle/>
        <a:p>
          <a:r>
            <a:rPr lang="en-US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Zakah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7CDB1-C520-4636-8F6F-25AE8AD3AFA2}" type="parTrans" cxnId="{435015ED-8A7C-4EF8-85DC-E63B1040387D}">
      <dgm:prSet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655DF-E1A9-46B7-9AB1-D09008D444E8}" type="sibTrans" cxnId="{435015ED-8A7C-4EF8-85DC-E63B1040387D}">
      <dgm:prSet custT="1"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F39BFB-004F-4553-A352-8FAFAD83E1FE}">
      <dgm:prSet phldrT="[Text]" custT="1"/>
      <dgm:spPr/>
      <dgm:t>
        <a:bodyPr/>
        <a:lstStyle/>
        <a:p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Fasting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E0C00-8E0A-41F0-80E1-7C24B129A588}" type="parTrans" cxnId="{482E19BB-4C30-4534-BF5B-F6FD4F21CC69}">
      <dgm:prSet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E3A12-5637-41B7-B52A-8C65487A5F87}" type="sibTrans" cxnId="{482E19BB-4C30-4534-BF5B-F6FD4F21CC69}">
      <dgm:prSet custT="1"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63B829-48AF-45EE-88DA-9D4D0062E2E0}">
      <dgm:prSet phldrT="[Text]" custT="1"/>
      <dgm:spPr/>
      <dgm:t>
        <a:bodyPr/>
        <a:lstStyle/>
        <a:p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Hajj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9A5C5-0B20-40B1-A96C-D12E257BC468}" type="parTrans" cxnId="{9D27970F-75D3-4EC0-B199-F470ED8ECA0E}">
      <dgm:prSet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AE7D6-2D61-4ACE-985A-EE704F623A51}" type="sibTrans" cxnId="{9D27970F-75D3-4EC0-B199-F470ED8ECA0E}">
      <dgm:prSet custT="1"/>
      <dgm:spPr/>
      <dgm:t>
        <a:bodyPr/>
        <a:lstStyle/>
        <a:p>
          <a:endParaRPr lang="en-US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A0E846-A5D3-454E-8A3C-7A01A10AB643}" type="pres">
      <dgm:prSet presAssocID="{99204B25-3BB0-4A71-8C23-F8F169D004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3A0D1-55C3-4452-AFD9-35CD75E55915}" type="pres">
      <dgm:prSet presAssocID="{BF0F4616-625B-4251-A628-537D84A044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A60AD-DC69-4DD1-9476-A8D291C6D07F}" type="pres">
      <dgm:prSet presAssocID="{F0C973DF-7DBF-4F37-B8AB-7B163788FD2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4B21F23-6886-411C-862B-326C0F94AFB0}" type="pres">
      <dgm:prSet presAssocID="{F0C973DF-7DBF-4F37-B8AB-7B163788FD2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D1A4C3-9BE6-466E-85FB-19D5FAABECDA}" type="pres">
      <dgm:prSet presAssocID="{5FDA4529-416B-47B1-837F-D5B521C18A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81BE1-6416-48A9-AD3B-8BCE20F098FD}" type="pres">
      <dgm:prSet presAssocID="{0689BE33-F726-4231-972F-5D772C8164A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249B211-CD34-4003-AA3F-87AB21B8DBB9}" type="pres">
      <dgm:prSet presAssocID="{0689BE33-F726-4231-972F-5D772C8164A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24CF74A-04F7-4025-9983-EAA083716C25}" type="pres">
      <dgm:prSet presAssocID="{DC7D87BF-9F5E-4569-869E-463045A084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90226-DE8F-45EF-B28E-E93600B423DD}" type="pres">
      <dgm:prSet presAssocID="{134655DF-E1A9-46B7-9AB1-D09008D444E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B3B3375-92EC-4FE9-8843-6F969FA3B4A3}" type="pres">
      <dgm:prSet presAssocID="{134655DF-E1A9-46B7-9AB1-D09008D444E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07F2D6E-19C8-4629-B100-2E2DB5ACFA35}" type="pres">
      <dgm:prSet presAssocID="{38F39BFB-004F-4553-A352-8FAFAD83E1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5FAC7-AFA8-4318-8194-2E2B345096DC}" type="pres">
      <dgm:prSet presAssocID="{BBCE3A12-5637-41B7-B52A-8C65487A5F8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E39E972-C6BF-4D2C-B58A-3F38B4E4C44C}" type="pres">
      <dgm:prSet presAssocID="{BBCE3A12-5637-41B7-B52A-8C65487A5F8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468EC4A-B5CB-4E80-BA6C-C981888267B4}" type="pres">
      <dgm:prSet presAssocID="{1463B829-48AF-45EE-88DA-9D4D0062E2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8384-F172-492C-9F47-6F25AD10F3F0}" type="pres">
      <dgm:prSet presAssocID="{FDDAE7D6-2D61-4ACE-985A-EE704F623A5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E007CF-3F94-4F82-8191-83F50C2F96B5}" type="pres">
      <dgm:prSet presAssocID="{FDDAE7D6-2D61-4ACE-985A-EE704F623A5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E487E9B-A0BC-4BC3-95BF-89F04D059030}" type="presOf" srcId="{FDDAE7D6-2D61-4ACE-985A-EE704F623A51}" destId="{6AE007CF-3F94-4F82-8191-83F50C2F96B5}" srcOrd="1" destOrd="0" presId="urn:microsoft.com/office/officeart/2005/8/layout/cycle2"/>
    <dgm:cxn modelId="{ED0BCB32-4E4E-4F0E-A2FE-10FEC826DC81}" type="presOf" srcId="{BBCE3A12-5637-41B7-B52A-8C65487A5F87}" destId="{EA65FAC7-AFA8-4318-8194-2E2B345096DC}" srcOrd="0" destOrd="0" presId="urn:microsoft.com/office/officeart/2005/8/layout/cycle2"/>
    <dgm:cxn modelId="{F318172D-0DCE-440A-A6CE-9FC065CBD7F1}" srcId="{99204B25-3BB0-4A71-8C23-F8F169D00434}" destId="{5FDA4529-416B-47B1-837F-D5B521C18AD5}" srcOrd="1" destOrd="0" parTransId="{1F7F6AC4-0C92-4473-A579-BDBC7FD85ABD}" sibTransId="{0689BE33-F726-4231-972F-5D772C8164A1}"/>
    <dgm:cxn modelId="{435015ED-8A7C-4EF8-85DC-E63B1040387D}" srcId="{99204B25-3BB0-4A71-8C23-F8F169D00434}" destId="{DC7D87BF-9F5E-4569-869E-463045A0841C}" srcOrd="2" destOrd="0" parTransId="{1747CDB1-C520-4636-8F6F-25AE8AD3AFA2}" sibTransId="{134655DF-E1A9-46B7-9AB1-D09008D444E8}"/>
    <dgm:cxn modelId="{39E18E15-B3FA-4AD5-AF91-45AEF10D9BEF}" type="presOf" srcId="{F0C973DF-7DBF-4F37-B8AB-7B163788FD2B}" destId="{F4B21F23-6886-411C-862B-326C0F94AFB0}" srcOrd="1" destOrd="0" presId="urn:microsoft.com/office/officeart/2005/8/layout/cycle2"/>
    <dgm:cxn modelId="{DCD0D224-C8E2-406B-B6F4-13851449E9CE}" type="presOf" srcId="{BBCE3A12-5637-41B7-B52A-8C65487A5F87}" destId="{0E39E972-C6BF-4D2C-B58A-3F38B4E4C44C}" srcOrd="1" destOrd="0" presId="urn:microsoft.com/office/officeart/2005/8/layout/cycle2"/>
    <dgm:cxn modelId="{3DB4A95D-2366-437F-A447-AEFE9BFF6597}" type="presOf" srcId="{38F39BFB-004F-4553-A352-8FAFAD83E1FE}" destId="{F07F2D6E-19C8-4629-B100-2E2DB5ACFA35}" srcOrd="0" destOrd="0" presId="urn:microsoft.com/office/officeart/2005/8/layout/cycle2"/>
    <dgm:cxn modelId="{13D5900C-F3EC-4FAD-8C74-522403172BBD}" type="presOf" srcId="{134655DF-E1A9-46B7-9AB1-D09008D444E8}" destId="{A0190226-DE8F-45EF-B28E-E93600B423DD}" srcOrd="0" destOrd="0" presId="urn:microsoft.com/office/officeart/2005/8/layout/cycle2"/>
    <dgm:cxn modelId="{0BF4BFB6-C8A2-4756-BEB3-103116111C61}" type="presOf" srcId="{5FDA4529-416B-47B1-837F-D5B521C18AD5}" destId="{CDD1A4C3-9BE6-466E-85FB-19D5FAABECDA}" srcOrd="0" destOrd="0" presId="urn:microsoft.com/office/officeart/2005/8/layout/cycle2"/>
    <dgm:cxn modelId="{673BD4C0-439B-40B7-A964-57B4763C5D8F}" type="presOf" srcId="{F0C973DF-7DBF-4F37-B8AB-7B163788FD2B}" destId="{26BA60AD-DC69-4DD1-9476-A8D291C6D07F}" srcOrd="0" destOrd="0" presId="urn:microsoft.com/office/officeart/2005/8/layout/cycle2"/>
    <dgm:cxn modelId="{5AB51FB2-EBB2-442F-BAB8-774D48372231}" type="presOf" srcId="{0689BE33-F726-4231-972F-5D772C8164A1}" destId="{8249B211-CD34-4003-AA3F-87AB21B8DBB9}" srcOrd="1" destOrd="0" presId="urn:microsoft.com/office/officeart/2005/8/layout/cycle2"/>
    <dgm:cxn modelId="{F66C3B1D-5F6F-4EF9-B4F2-7AD479F343D2}" srcId="{99204B25-3BB0-4A71-8C23-F8F169D00434}" destId="{BF0F4616-625B-4251-A628-537D84A044E1}" srcOrd="0" destOrd="0" parTransId="{DADC7298-3CF6-4EA3-B123-B4F891F12152}" sibTransId="{F0C973DF-7DBF-4F37-B8AB-7B163788FD2B}"/>
    <dgm:cxn modelId="{92DE2889-42D1-4F11-8F0E-6AC8F743D63A}" type="presOf" srcId="{BF0F4616-625B-4251-A628-537D84A044E1}" destId="{4713A0D1-55C3-4452-AFD9-35CD75E55915}" srcOrd="0" destOrd="0" presId="urn:microsoft.com/office/officeart/2005/8/layout/cycle2"/>
    <dgm:cxn modelId="{9D27970F-75D3-4EC0-B199-F470ED8ECA0E}" srcId="{99204B25-3BB0-4A71-8C23-F8F169D00434}" destId="{1463B829-48AF-45EE-88DA-9D4D0062E2E0}" srcOrd="4" destOrd="0" parTransId="{8729A5C5-0B20-40B1-A96C-D12E257BC468}" sibTransId="{FDDAE7D6-2D61-4ACE-985A-EE704F623A51}"/>
    <dgm:cxn modelId="{403BBE10-F612-41BC-BDAC-00369C62D847}" type="presOf" srcId="{DC7D87BF-9F5E-4569-869E-463045A0841C}" destId="{924CF74A-04F7-4025-9983-EAA083716C25}" srcOrd="0" destOrd="0" presId="urn:microsoft.com/office/officeart/2005/8/layout/cycle2"/>
    <dgm:cxn modelId="{329A3B81-7885-455A-AEB7-9C221D7656C7}" type="presOf" srcId="{134655DF-E1A9-46B7-9AB1-D09008D444E8}" destId="{BB3B3375-92EC-4FE9-8843-6F969FA3B4A3}" srcOrd="1" destOrd="0" presId="urn:microsoft.com/office/officeart/2005/8/layout/cycle2"/>
    <dgm:cxn modelId="{69E0E5E3-3157-4542-95C8-8918999BBE74}" type="presOf" srcId="{0689BE33-F726-4231-972F-5D772C8164A1}" destId="{EDA81BE1-6416-48A9-AD3B-8BCE20F098FD}" srcOrd="0" destOrd="0" presId="urn:microsoft.com/office/officeart/2005/8/layout/cycle2"/>
    <dgm:cxn modelId="{6C29CBFB-AD6E-4864-ABA7-0FAAEC0497F2}" type="presOf" srcId="{99204B25-3BB0-4A71-8C23-F8F169D00434}" destId="{FAA0E846-A5D3-454E-8A3C-7A01A10AB643}" srcOrd="0" destOrd="0" presId="urn:microsoft.com/office/officeart/2005/8/layout/cycle2"/>
    <dgm:cxn modelId="{70BA829B-2AF7-4D1A-AC1F-D7A553EA5EB7}" type="presOf" srcId="{1463B829-48AF-45EE-88DA-9D4D0062E2E0}" destId="{7468EC4A-B5CB-4E80-BA6C-C981888267B4}" srcOrd="0" destOrd="0" presId="urn:microsoft.com/office/officeart/2005/8/layout/cycle2"/>
    <dgm:cxn modelId="{CA8F01A8-D0FA-46B8-B45E-E3B9EE1F295F}" type="presOf" srcId="{FDDAE7D6-2D61-4ACE-985A-EE704F623A51}" destId="{F0B78384-F172-492C-9F47-6F25AD10F3F0}" srcOrd="0" destOrd="0" presId="urn:microsoft.com/office/officeart/2005/8/layout/cycle2"/>
    <dgm:cxn modelId="{482E19BB-4C30-4534-BF5B-F6FD4F21CC69}" srcId="{99204B25-3BB0-4A71-8C23-F8F169D00434}" destId="{38F39BFB-004F-4553-A352-8FAFAD83E1FE}" srcOrd="3" destOrd="0" parTransId="{253E0C00-8E0A-41F0-80E1-7C24B129A588}" sibTransId="{BBCE3A12-5637-41B7-B52A-8C65487A5F87}"/>
    <dgm:cxn modelId="{0D673FB3-3106-4899-BB80-7698EE1E0C53}" type="presParOf" srcId="{FAA0E846-A5D3-454E-8A3C-7A01A10AB643}" destId="{4713A0D1-55C3-4452-AFD9-35CD75E55915}" srcOrd="0" destOrd="0" presId="urn:microsoft.com/office/officeart/2005/8/layout/cycle2"/>
    <dgm:cxn modelId="{7CD3CA6F-A7D1-4E82-A795-9B7F5A48FC26}" type="presParOf" srcId="{FAA0E846-A5D3-454E-8A3C-7A01A10AB643}" destId="{26BA60AD-DC69-4DD1-9476-A8D291C6D07F}" srcOrd="1" destOrd="0" presId="urn:microsoft.com/office/officeart/2005/8/layout/cycle2"/>
    <dgm:cxn modelId="{F47403D1-9B73-40B7-85F3-147A10546D57}" type="presParOf" srcId="{26BA60AD-DC69-4DD1-9476-A8D291C6D07F}" destId="{F4B21F23-6886-411C-862B-326C0F94AFB0}" srcOrd="0" destOrd="0" presId="urn:microsoft.com/office/officeart/2005/8/layout/cycle2"/>
    <dgm:cxn modelId="{68312316-2C76-469E-A6FE-E2D95695BBDA}" type="presParOf" srcId="{FAA0E846-A5D3-454E-8A3C-7A01A10AB643}" destId="{CDD1A4C3-9BE6-466E-85FB-19D5FAABECDA}" srcOrd="2" destOrd="0" presId="urn:microsoft.com/office/officeart/2005/8/layout/cycle2"/>
    <dgm:cxn modelId="{ECDDD122-DF2C-4DAF-8FA3-E4FA05CFB452}" type="presParOf" srcId="{FAA0E846-A5D3-454E-8A3C-7A01A10AB643}" destId="{EDA81BE1-6416-48A9-AD3B-8BCE20F098FD}" srcOrd="3" destOrd="0" presId="urn:microsoft.com/office/officeart/2005/8/layout/cycle2"/>
    <dgm:cxn modelId="{0B35A5D6-1E1A-4666-9F55-C6BE1972F0F6}" type="presParOf" srcId="{EDA81BE1-6416-48A9-AD3B-8BCE20F098FD}" destId="{8249B211-CD34-4003-AA3F-87AB21B8DBB9}" srcOrd="0" destOrd="0" presId="urn:microsoft.com/office/officeart/2005/8/layout/cycle2"/>
    <dgm:cxn modelId="{4BE0A9E3-A11E-4335-8CEF-192950E31A75}" type="presParOf" srcId="{FAA0E846-A5D3-454E-8A3C-7A01A10AB643}" destId="{924CF74A-04F7-4025-9983-EAA083716C25}" srcOrd="4" destOrd="0" presId="urn:microsoft.com/office/officeart/2005/8/layout/cycle2"/>
    <dgm:cxn modelId="{EBC7390B-F6AB-4437-8061-91029D043BE8}" type="presParOf" srcId="{FAA0E846-A5D3-454E-8A3C-7A01A10AB643}" destId="{A0190226-DE8F-45EF-B28E-E93600B423DD}" srcOrd="5" destOrd="0" presId="urn:microsoft.com/office/officeart/2005/8/layout/cycle2"/>
    <dgm:cxn modelId="{60D8A3E6-54C4-4292-A799-DF9C83DB0959}" type="presParOf" srcId="{A0190226-DE8F-45EF-B28E-E93600B423DD}" destId="{BB3B3375-92EC-4FE9-8843-6F969FA3B4A3}" srcOrd="0" destOrd="0" presId="urn:microsoft.com/office/officeart/2005/8/layout/cycle2"/>
    <dgm:cxn modelId="{E7B45BFD-474D-4703-BD84-18882A748F89}" type="presParOf" srcId="{FAA0E846-A5D3-454E-8A3C-7A01A10AB643}" destId="{F07F2D6E-19C8-4629-B100-2E2DB5ACFA35}" srcOrd="6" destOrd="0" presId="urn:microsoft.com/office/officeart/2005/8/layout/cycle2"/>
    <dgm:cxn modelId="{32CD15A4-263E-4CAB-ACE5-02488EFF7DFE}" type="presParOf" srcId="{FAA0E846-A5D3-454E-8A3C-7A01A10AB643}" destId="{EA65FAC7-AFA8-4318-8194-2E2B345096DC}" srcOrd="7" destOrd="0" presId="urn:microsoft.com/office/officeart/2005/8/layout/cycle2"/>
    <dgm:cxn modelId="{5EAEF997-D517-4B4D-8907-5B87E0F97AA4}" type="presParOf" srcId="{EA65FAC7-AFA8-4318-8194-2E2B345096DC}" destId="{0E39E972-C6BF-4D2C-B58A-3F38B4E4C44C}" srcOrd="0" destOrd="0" presId="urn:microsoft.com/office/officeart/2005/8/layout/cycle2"/>
    <dgm:cxn modelId="{B4039CE2-D9EE-4C40-8959-DED5013BD33D}" type="presParOf" srcId="{FAA0E846-A5D3-454E-8A3C-7A01A10AB643}" destId="{7468EC4A-B5CB-4E80-BA6C-C981888267B4}" srcOrd="8" destOrd="0" presId="urn:microsoft.com/office/officeart/2005/8/layout/cycle2"/>
    <dgm:cxn modelId="{CE7D6DD2-042B-4FB6-BA95-3A186C06F876}" type="presParOf" srcId="{FAA0E846-A5D3-454E-8A3C-7A01A10AB643}" destId="{F0B78384-F172-492C-9F47-6F25AD10F3F0}" srcOrd="9" destOrd="0" presId="urn:microsoft.com/office/officeart/2005/8/layout/cycle2"/>
    <dgm:cxn modelId="{A8A2FCE3-C855-4398-8E88-64AFA5869A4F}" type="presParOf" srcId="{F0B78384-F172-492C-9F47-6F25AD10F3F0}" destId="{6AE007CF-3F94-4F82-8191-83F50C2F96B5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174F-B143-450D-B95D-4117A8A60926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EF930-E5EC-4AA4-88E3-223698461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swatch@hot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228600" y="4191000"/>
            <a:ext cx="9525000" cy="1752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 The Truth</a:t>
            </a:r>
          </a:p>
          <a:p>
            <a:pPr algn="ctr"/>
            <a:endParaRPr lang="en-US" dirty="0" smtClean="0"/>
          </a:p>
        </p:txBody>
      </p:sp>
      <p:pic>
        <p:nvPicPr>
          <p:cNvPr id="1026" name="Picture 2" descr="C:\Documents and Settings\Time Computer\My Documents\Downloads\MP90044849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762000"/>
            <a:ext cx="1828800" cy="1828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629400" y="762000"/>
            <a:ext cx="1828800" cy="18288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:\Mohammed\DAWAH\English For Dawah\My Projects\Last Breath\nature_000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1828800" cy="1828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85800" y="762000"/>
            <a:ext cx="1828800" cy="18288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Time Computer\My Documents\Downloads\MP900433154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86000"/>
            <a:ext cx="1828800" cy="18288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133600" y="2286000"/>
            <a:ext cx="381000" cy="304800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33600" y="2286000"/>
            <a:ext cx="1828800" cy="18288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Documents and Settings\Time Computer\My Documents\Downloads\MP900406633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762000"/>
            <a:ext cx="1828800" cy="18288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3581400" y="2286000"/>
            <a:ext cx="381000" cy="304800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762000"/>
            <a:ext cx="1828800" cy="18288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Documents and Settings\Time Computer\My Documents\Downloads\MP900437247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286000"/>
            <a:ext cx="1828800" cy="1828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629400" y="2286000"/>
            <a:ext cx="381000" cy="304800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2286000"/>
            <a:ext cx="381000" cy="304800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81600" y="2286000"/>
            <a:ext cx="1828800" cy="18288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Five Pillars of Islam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1676400"/>
            <a:ext cx="4876800" cy="4419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2" y="2590800"/>
            <a:ext cx="485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676400"/>
            <a:ext cx="487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        </a:t>
            </a:r>
            <a:r>
              <a:rPr lang="en-US" sz="2800" b="1" u="sng" dirty="0" smtClean="0">
                <a:solidFill>
                  <a:srgbClr val="7030A0"/>
                </a:solidFill>
              </a:rPr>
              <a:t>The Declaration of Faith </a:t>
            </a:r>
          </a:p>
          <a:p>
            <a:endParaRPr lang="en-US" sz="2800" b="1" u="sng" dirty="0" smtClean="0">
              <a:solidFill>
                <a:srgbClr val="7030A0"/>
              </a:solidFill>
            </a:endParaRPr>
          </a:p>
          <a:p>
            <a:r>
              <a:rPr lang="en-US" sz="2400" dirty="0" smtClean="0"/>
              <a:t>There is none worthy of worship except Allah and Muhammad is the messenger of Allah.</a:t>
            </a:r>
          </a:p>
          <a:p>
            <a:endParaRPr lang="en-US" sz="2400" dirty="0" smtClean="0"/>
          </a:p>
          <a:p>
            <a:pPr algn="ctr"/>
            <a:r>
              <a:rPr lang="ar-SA" sz="2400" b="1" dirty="0" smtClean="0">
                <a:solidFill>
                  <a:srgbClr val="00B050"/>
                </a:solidFill>
                <a:cs typeface="Traditional Arabic" pitchFamily="2" charset="-78"/>
              </a:rPr>
              <a:t>أشْهَدُ أنَّ لا إلهَ إلا الْلَّهِ وَأشْهَدُ أنَّ مُحَمَّدً رَسُوْلُ الْلَّهِ</a:t>
            </a:r>
            <a:endParaRPr lang="en-US" sz="2400" b="1" dirty="0" smtClean="0">
              <a:solidFill>
                <a:srgbClr val="00B050"/>
              </a:solidFill>
              <a:cs typeface="Traditional Arabic" pitchFamily="2" charset="-78"/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  <a:cs typeface="Traditional Arabic" pitchFamily="2" charset="-78"/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“</a:t>
            </a:r>
            <a:r>
              <a:rPr lang="en-US" sz="2400" b="1" dirty="0" err="1" smtClean="0">
                <a:solidFill>
                  <a:srgbClr val="00B050"/>
                </a:solidFill>
                <a:cs typeface="Traditional Arabic" pitchFamily="2" charset="-78"/>
              </a:rPr>
              <a:t>Ashhadu</a:t>
            </a:r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raditional Arabic" pitchFamily="2" charset="-78"/>
              </a:rPr>
              <a:t>Alla</a:t>
            </a:r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raditional Arabic" pitchFamily="2" charset="-78"/>
              </a:rPr>
              <a:t>Ilaha</a:t>
            </a:r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raditional Arabic" pitchFamily="2" charset="-78"/>
              </a:rPr>
              <a:t>Illa</a:t>
            </a:r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 Allah </a:t>
            </a:r>
            <a:r>
              <a:rPr lang="en-US" sz="2400" b="1" dirty="0" err="1" smtClean="0">
                <a:solidFill>
                  <a:srgbClr val="00B050"/>
                </a:solidFill>
                <a:cs typeface="Traditional Arabic" pitchFamily="2" charset="-78"/>
              </a:rPr>
              <a:t>Wa</a:t>
            </a:r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raditional Arabic" pitchFamily="2" charset="-78"/>
              </a:rPr>
              <a:t>Ashhadu</a:t>
            </a:r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 Anna Muhammad </a:t>
            </a:r>
            <a:r>
              <a:rPr lang="en-US" sz="2400" b="1" dirty="0" err="1" smtClean="0">
                <a:solidFill>
                  <a:srgbClr val="00B050"/>
                </a:solidFill>
                <a:cs typeface="Traditional Arabic" pitchFamily="2" charset="-78"/>
              </a:rPr>
              <a:t>Rasulu</a:t>
            </a:r>
            <a:r>
              <a:rPr lang="en-US" sz="2400" b="1" dirty="0" smtClean="0">
                <a:solidFill>
                  <a:srgbClr val="00B050"/>
                </a:solidFill>
                <a:cs typeface="Traditional Arabic" pitchFamily="2" charset="-78"/>
              </a:rPr>
              <a:t> Allah”</a:t>
            </a:r>
          </a:p>
        </p:txBody>
      </p:sp>
      <p:pic>
        <p:nvPicPr>
          <p:cNvPr id="18" name="Picture 12" descr="D:\Users\abduma1s.ARAMCO\AppData\Local\Microsoft\Windows\Temporary Internet Files\Content.IE5\0O8837CF\MP900423637[1].jpg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2463298"/>
            <a:ext cx="3657600" cy="3404102"/>
          </a:xfrm>
          <a:prstGeom prst="ellipse">
            <a:avLst/>
          </a:prstGeom>
          <a:noFill/>
        </p:spPr>
      </p:pic>
      <p:pic>
        <p:nvPicPr>
          <p:cNvPr id="11" name="Picture 10" descr="la-ilaha-illallah-muhammadur-rasullull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76400"/>
            <a:ext cx="2133600" cy="989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52400" y="1371600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116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10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00200" y="1676400"/>
            <a:ext cx="4876800" cy="1981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2" y="2590800"/>
            <a:ext cx="485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4" descr="D:\Users\abduma1s.ARAMCO\AppData\Local\Microsoft\Windows\Temporary Internet Files\Content.IE5\VJ038OGX\MP900438955[1].jpg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1800" y="1752600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781800" y="1752600"/>
            <a:ext cx="1828800" cy="1828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1676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Performing Prays</a:t>
            </a:r>
          </a:p>
          <a:p>
            <a:r>
              <a:rPr lang="en-US" sz="2000" dirty="0" smtClean="0"/>
              <a:t>They are five prayers at five times. Prayer in Islam is a direct link between the mankind and Allah. Each prayer does not take more than a few minutes to perform.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39624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Payment of </a:t>
            </a:r>
            <a:r>
              <a:rPr lang="en-US" sz="2800" b="1" i="1" u="sng" dirty="0" err="1" smtClean="0">
                <a:solidFill>
                  <a:srgbClr val="7030A0"/>
                </a:solidFill>
              </a:rPr>
              <a:t>Zakah</a:t>
            </a:r>
            <a:endParaRPr lang="en-US" sz="2800" b="1" i="1" u="sng" dirty="0" smtClean="0">
              <a:solidFill>
                <a:srgbClr val="7030A0"/>
              </a:solidFill>
            </a:endParaRPr>
          </a:p>
          <a:p>
            <a:r>
              <a:rPr lang="en-US" sz="2000" i="1" dirty="0" err="1" smtClean="0"/>
              <a:t>Zakah</a:t>
            </a:r>
            <a:r>
              <a:rPr lang="en-US" sz="2000" dirty="0" smtClean="0"/>
              <a:t> in Arabic means “grow”, “increase”, and “purifying”. So, actually  the act of giving </a:t>
            </a:r>
            <a:r>
              <a:rPr lang="en-US" sz="2000" i="1" dirty="0" err="1" smtClean="0"/>
              <a:t>Zakah</a:t>
            </a:r>
            <a:r>
              <a:rPr lang="en-US" sz="2000" dirty="0" smtClean="0"/>
              <a:t> means purifying the wealth to gain Allah's blessing.  Practically, is to give </a:t>
            </a:r>
            <a:r>
              <a:rPr lang="en-US" sz="2000" b="1" u="sng" dirty="0" smtClean="0"/>
              <a:t>2.5 % </a:t>
            </a:r>
            <a:r>
              <a:rPr lang="en-US" sz="2000" dirty="0" smtClean="0"/>
              <a:t>of wealth each year to the poor and needy.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3962400"/>
            <a:ext cx="4876800" cy="1981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3810000"/>
            <a:ext cx="9144000" cy="1588"/>
          </a:xfrm>
          <a:prstGeom prst="line">
            <a:avLst/>
          </a:prstGeom>
          <a:ln w="25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1000" y="1828800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4114800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" name="Picture 12" descr="D:\Users\abduma1s.ARAMCO\AppData\Local\Microsoft\Windows\Temporary Internet Files\Content.IE5\0O8837CF\MP900423637[1]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0" y="3962400"/>
            <a:ext cx="1828800" cy="1828800"/>
          </a:xfrm>
          <a:prstGeom prst="ellipse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858000" y="3962400"/>
            <a:ext cx="1828800" cy="1828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3400"/>
            <a:ext cx="9144000" cy="99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Pillars of Islam</a:t>
            </a: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116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10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00200" y="1676400"/>
            <a:ext cx="4876800" cy="1981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2" y="2590800"/>
            <a:ext cx="485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1676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Fasting Ramadan</a:t>
            </a:r>
          </a:p>
          <a:p>
            <a:r>
              <a:rPr lang="en-US" sz="2000" dirty="0" smtClean="0"/>
              <a:t>During the Arabic month of Ramadan, Muslims are requested to abstain from food, eat, and sexual intercourse from dawn until sunset.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962400"/>
            <a:ext cx="487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Pilgrimage</a:t>
            </a:r>
          </a:p>
          <a:p>
            <a:r>
              <a:rPr lang="en-US" sz="2000" dirty="0" smtClean="0"/>
              <a:t>It is the holy trip to </a:t>
            </a:r>
            <a:r>
              <a:rPr lang="en-US" sz="2000" dirty="0" err="1" smtClean="0"/>
              <a:t>Makkah</a:t>
            </a:r>
            <a:r>
              <a:rPr lang="en-US" sz="2000" dirty="0" smtClean="0"/>
              <a:t> once in lifetime if one can  afford it physically and financially.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3962400"/>
            <a:ext cx="4876800" cy="1981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3810000"/>
            <a:ext cx="9144000" cy="1588"/>
          </a:xfrm>
          <a:prstGeom prst="line">
            <a:avLst/>
          </a:prstGeom>
          <a:ln w="25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1000" y="1828800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4114800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12" descr="D:\Users\abduma1s.ARAMCO\AppData\Local\Microsoft\Windows\Temporary Internet Files\Content.IE5\0O8837CF\MP900423637[1].jpg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1800" y="1752600"/>
            <a:ext cx="1828800" cy="1828800"/>
          </a:xfrm>
          <a:prstGeom prst="ellipse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6781800" y="1752600"/>
            <a:ext cx="1828800" cy="1828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0" y="3962400"/>
            <a:ext cx="1828800" cy="1828800"/>
          </a:xfrm>
          <a:prstGeom prst="ellipse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858000" y="3962400"/>
            <a:ext cx="1828800" cy="1828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33400"/>
            <a:ext cx="9144000" cy="99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Five Pillars of Islam</a:t>
            </a:r>
          </a:p>
        </p:txBody>
      </p:sp>
    </p:spTree>
    <p:extLst>
      <p:ext uri="{BB962C8B-B14F-4D97-AF65-F5344CB8AC3E}">
        <p14:creationId xmlns="" xmlns:p14="http://schemas.microsoft.com/office/powerpoint/2010/main" val="3107116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914400" y="762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>
            <a:off x="0" y="4953000"/>
            <a:ext cx="9144000" cy="1588"/>
          </a:xfrm>
          <a:prstGeom prst="line">
            <a:avLst/>
          </a:prstGeom>
          <a:ln w="133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05000" y="-76200"/>
            <a:ext cx="557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The Pillars of Islam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0" y="6705600"/>
            <a:ext cx="9144000" cy="1588"/>
          </a:xfrm>
          <a:prstGeom prst="line">
            <a:avLst/>
          </a:prstGeom>
          <a:ln w="133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Time Computer\Local Settings\Temporary Internet Files\Content.IE5\6QGXAIBA\MP90044841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105400"/>
            <a:ext cx="1676400" cy="1447800"/>
          </a:xfrm>
          <a:prstGeom prst="rect">
            <a:avLst/>
          </a:prstGeom>
          <a:noFill/>
        </p:spPr>
      </p:pic>
      <p:pic>
        <p:nvPicPr>
          <p:cNvPr id="13" name="Picture 12" descr="health-promotion-industr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5105400"/>
            <a:ext cx="1676400" cy="1447800"/>
          </a:xfrm>
          <a:prstGeom prst="rect">
            <a:avLst/>
          </a:prstGeom>
        </p:spPr>
      </p:pic>
      <p:pic>
        <p:nvPicPr>
          <p:cNvPr id="1033" name="Picture 9" descr="C:\Documents and Settings\Time Computer\Local Settings\Temporary Internet Files\Content.IE5\GLZER19E\MP900430642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5105400"/>
            <a:ext cx="1524000" cy="1447800"/>
          </a:xfrm>
          <a:prstGeom prst="rect">
            <a:avLst/>
          </a:prstGeom>
          <a:noFill/>
        </p:spPr>
      </p:pic>
      <p:pic>
        <p:nvPicPr>
          <p:cNvPr id="18" name="Picture 17" descr="allah.jpg"/>
          <p:cNvPicPr>
            <a:picLocks noChangeAspect="1"/>
          </p:cNvPicPr>
          <p:nvPr/>
        </p:nvPicPr>
        <p:blipFill>
          <a:blip r:embed="rId10" cstate="print"/>
          <a:srcRect t="5147" b="3285"/>
          <a:stretch>
            <a:fillRect/>
          </a:stretch>
        </p:blipFill>
        <p:spPr>
          <a:xfrm>
            <a:off x="152400" y="5105400"/>
            <a:ext cx="1828800" cy="1431833"/>
          </a:xfrm>
          <a:prstGeom prst="rect">
            <a:avLst/>
          </a:prstGeom>
        </p:spPr>
      </p:pic>
      <p:pic>
        <p:nvPicPr>
          <p:cNvPr id="19" name="Picture 18" descr="post-2563-124788736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5105400"/>
            <a:ext cx="1643063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13A0D1-55C3-4452-AFD9-35CD75E55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4713A0D1-55C3-4452-AFD9-35CD75E55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BA60AD-DC69-4DD1-9476-A8D291C6D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26BA60AD-DC69-4DD1-9476-A8D291C6D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D1A4C3-9BE6-466E-85FB-19D5FAABE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graphicEl>
                                              <a:dgm id="{CDD1A4C3-9BE6-466E-85FB-19D5FAABE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A81BE1-6416-48A9-AD3B-8BCE20F09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graphicEl>
                                              <a:dgm id="{EDA81BE1-6416-48A9-AD3B-8BCE20F09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24CF74A-04F7-4025-9983-EAA083716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924CF74A-04F7-4025-9983-EAA083716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190226-DE8F-45EF-B28E-E93600B42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graphicEl>
                                              <a:dgm id="{A0190226-DE8F-45EF-B28E-E93600B42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7F2D6E-19C8-4629-B100-2E2DB5ACF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F07F2D6E-19C8-4629-B100-2E2DB5ACF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65FAC7-AFA8-4318-8194-2E2B3450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graphicEl>
                                              <a:dgm id="{EA65FAC7-AFA8-4318-8194-2E2B34509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68EC4A-B5CB-4E80-BA6C-C98188826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7468EC4A-B5CB-4E80-BA6C-C98188826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B78384-F172-492C-9F47-6F25AD10F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graphicEl>
                                              <a:dgm id="{F0B78384-F172-492C-9F47-6F25AD10F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6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6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6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6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6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>
            <a:off x="0" y="4953000"/>
            <a:ext cx="9144000" cy="1588"/>
          </a:xfrm>
          <a:prstGeom prst="line">
            <a:avLst/>
          </a:prstGeom>
          <a:ln w="133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76400" y="1905000"/>
            <a:ext cx="58212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Thank You…</a:t>
            </a:r>
            <a:endParaRPr lang="en-US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0" y="6705600"/>
            <a:ext cx="9144000" cy="1588"/>
          </a:xfrm>
          <a:prstGeom prst="line">
            <a:avLst/>
          </a:prstGeom>
          <a:ln w="133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304800" y="5181600"/>
            <a:ext cx="9677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5247382"/>
            <a:ext cx="43316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3"/>
              </a:rPr>
              <a:t>miswatch@hotmail.com</a:t>
            </a:r>
            <a:endParaRPr lang="en-US" sz="32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0503925046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seek for truth?</a:t>
            </a: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752600"/>
            <a:ext cx="4876800" cy="4267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3" y="1905000"/>
            <a:ext cx="47244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Finding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and seeking the truth make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us:</a:t>
            </a:r>
          </a:p>
          <a:p>
            <a:endParaRPr lang="en-US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H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appy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S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uccessful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H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ealthy</a:t>
            </a:r>
          </a:p>
          <a:p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Jesus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Christ said: </a:t>
            </a:r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1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100" b="1" i="1" dirty="0" smtClean="0">
                <a:solidFill>
                  <a:schemeClr val="tx2">
                    <a:lumMod val="75000"/>
                  </a:schemeClr>
                </a:solidFill>
              </a:rPr>
              <a:t>Seek the truth and the truth will set you free) </a:t>
            </a:r>
            <a:endParaRPr lang="en-US" sz="21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90800"/>
            <a:ext cx="3657600" cy="2514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Floor /Agreement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2554224"/>
            <a:ext cx="4876800" cy="2743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54224"/>
            <a:ext cx="3657600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7800" y="2554224"/>
            <a:ext cx="3657600" cy="27432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3" y="2690665"/>
            <a:ext cx="47244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There is only one God who created this huge universe (mankind, animal, trees, planets,...)</a:t>
            </a:r>
          </a:p>
          <a:p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He is also controlling and mastering it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334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agree?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554224"/>
            <a:ext cx="4876800" cy="2743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3" y="2438400"/>
            <a:ext cx="47244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This God is the only One Who knows about our needs and requirements</a:t>
            </a:r>
          </a:p>
          <a:p>
            <a:endParaRPr lang="en-US" sz="2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Therefore, He is the only One Who knows abut:</a:t>
            </a:r>
          </a:p>
          <a:p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The true life-way</a:t>
            </a:r>
          </a:p>
          <a:p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The false life-way</a:t>
            </a:r>
            <a:endParaRPr lang="en-US" sz="2100" b="1" dirty="0"/>
          </a:p>
          <a:p>
            <a:endParaRPr lang="en-US" dirty="0"/>
          </a:p>
        </p:txBody>
      </p:sp>
      <p:pic>
        <p:nvPicPr>
          <p:cNvPr id="2050" name="Picture 2" descr="D:\Users\abduma1s.ARAMCO\AppData\Local\Microsoft\Windows\Temporary Internet Files\Content.IE5\VJ038OGX\MP9004483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86" y="2527720"/>
            <a:ext cx="3660913" cy="2769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2554224"/>
            <a:ext cx="3657600" cy="27432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334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agree?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Floor /Agreement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6301660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554224"/>
            <a:ext cx="4876800" cy="2743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3" y="2895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This God sent Messengers with Scriptures (Books) to worship him. In addition, to bring peaceful and happy life style for the mankind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2" descr="D:\Users\abduma1s.ARAMCO\AppData\Local\Microsoft\Windows\Temporary Internet Files\Content.IE5\A0BRDY6G\MP900433113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6350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2554224"/>
            <a:ext cx="3657600" cy="27249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5334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agree?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Floor /Agreement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8719786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514600"/>
            <a:ext cx="4876800" cy="2743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3" y="2547878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Some of these Messengers:</a:t>
            </a:r>
          </a:p>
          <a:p>
            <a:pPr marL="342900" indent="-342900"/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Adam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Noah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Abraham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Moses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Jesus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Muhammad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7" descr="D:\Users\abduma1s.ARAMCO\AppData\Local\Microsoft\Windows\Temporary Internet Files\Content.IE5\VJ038OGX\MP900401090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57600" cy="273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2514600"/>
            <a:ext cx="3657600" cy="27249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334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agree?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Floor /Agreement</a:t>
            </a:r>
          </a:p>
        </p:txBody>
      </p:sp>
    </p:spTree>
    <p:extLst>
      <p:ext uri="{BB962C8B-B14F-4D97-AF65-F5344CB8AC3E}">
        <p14:creationId xmlns="" xmlns:p14="http://schemas.microsoft.com/office/powerpoint/2010/main" val="1670437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514600"/>
            <a:ext cx="4876800" cy="2743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514600"/>
            <a:ext cx="48768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Only two question…</a:t>
            </a: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is the God? </a:t>
            </a:r>
          </a:p>
          <a:p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is the last messenger?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2" descr="D:\Users\abduma1s.ARAMCO\AppData\Local\Microsoft\Windows\Temporary Internet Files\Content.IE5\VJ038OGX\MP900401828[1]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9631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2514600"/>
            <a:ext cx="3657600" cy="27249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Floor /Agreement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8449951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554224"/>
            <a:ext cx="4876800" cy="2743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2" y="2590800"/>
            <a:ext cx="48527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  So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by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logic and based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on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answers /agreements before, we do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believe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Allah as the Lord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Muhammad is his last messenger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Now</a:t>
            </a:r>
          </a:p>
          <a:p>
            <a:pPr marL="342900" indent="-342900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are believing in Islam as the true religion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 comments?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Users\abduma1s.ARAMCO\AppData\Local\Microsoft\Windows\Temporary Internet Files\Content.IE5\VJ038OGX\MP9004394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54224"/>
            <a:ext cx="3657599" cy="270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2554224"/>
            <a:ext cx="3657600" cy="27432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Logical Statement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179201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Choice….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2554224"/>
            <a:ext cx="4876800" cy="2743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662" y="2590800"/>
            <a:ext cx="485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662" y="2895600"/>
            <a:ext cx="4876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want to discover Islam in </a:t>
            </a:r>
            <a:r>
              <a:rPr lang="en-US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five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minutes only…….?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Users\abduma1s.ARAMCO\AppData\Local\Microsoft\Windows\Temporary Internet Files\Content.IE5\ZQ9QN7IL\MP900431118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43" y="252237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2554224"/>
            <a:ext cx="3657600" cy="27432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143000" y="5562600"/>
            <a:ext cx="990600" cy="457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200400" y="5562600"/>
            <a:ext cx="990600" cy="457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116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453</Words>
  <Application>Microsoft Office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The Truth</dc:title>
  <dc:creator>Mohammed Al-Abdulhay</dc:creator>
  <cp:lastModifiedBy>Mohammed Al-Abdulhay</cp:lastModifiedBy>
  <cp:revision>102</cp:revision>
  <dcterms:created xsi:type="dcterms:W3CDTF">2006-08-16T00:00:00Z</dcterms:created>
  <dcterms:modified xsi:type="dcterms:W3CDTF">2012-04-23T00:47:11Z</dcterms:modified>
</cp:coreProperties>
</file>